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4"/>
  </p:notesMasterIdLst>
  <p:handoutMasterIdLst>
    <p:handoutMasterId r:id="rId22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theme" Target="theme/theme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</a:t>
            </a:r>
            <a:r>
              <a:rPr lang="en-US" sz="5400" dirty="0" err="1"/>
              <a:t>nwdiag</a:t>
            </a:r>
            <a:r>
              <a:rPr lang="en-US" sz="54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E29F-0D1E-82F5-8721-5C318D0A9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9" y="2404052"/>
            <a:ext cx="7043530" cy="381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77139</TotalTime>
  <Words>8413</Words>
  <Application>Microsoft Office PowerPoint</Application>
  <PresentationFormat>Widescreen</PresentationFormat>
  <Paragraphs>1770</Paragraphs>
  <Slides>219</Slides>
  <Notes>217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290</cp:revision>
  <dcterms:created xsi:type="dcterms:W3CDTF">2024-05-25T18:34:36Z</dcterms:created>
  <dcterms:modified xsi:type="dcterms:W3CDTF">2024-10-20T05:48:04Z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